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-78" y="-31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C41C2-9926-4925-8787-E9DC55FAD59F}" type="datetimeFigureOut">
              <a:rPr lang="ru-RU" smtClean="0"/>
              <a:t>02.05.2025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BD487-54FE-4258-9288-7423193C1F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29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Petopia: Ваш Шлях до Нового Друга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Відкрийте світ Petopia, де кожен знайде свого улюбленця. Наша місія – подарувати дім кожній тварині.</a:t>
            </a:r>
            <a:endParaRPr lang="en-US" sz="17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78" y="7769319"/>
            <a:ext cx="2523022" cy="4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Admin\Desktop\передимломна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0331"/>
            <a:ext cx="5988424" cy="598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686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Petopia: Разом Ми Змінюємо Життя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Усиновлюйте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Дайте тваринам другий шанс на щасливе життя.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Донатьте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Підтримуйте витрати на догляд і лікування тварин.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Волонтерте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Приєднуйтесь до команди, що змінює життя тварин на краще.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78" y="7769319"/>
            <a:ext cx="2523022" cy="4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Наші Підопічні: Коти та Собаки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75 тварин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45 котів і 30 собак чекають на люблячі родини.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Різноманітність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Різні породи, характер і вік тварин для кожного.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Дбайливий догляд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Тварини отримують любов і підтримку в притулку.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97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Зручний Пошук: Знайдіть Свого Ідеального Друга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433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Фільтри за віком і розміром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9752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Швидко знаходьте тварин за параметрами віку та розміру.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4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Порода і здоров’я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9752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Вибирайте домашнього улюбленця за породою та медичним станом.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4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Приклад пошуку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88299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Собака середнього розміру віком до 3 років, дружня з дітьми.</a:t>
            </a:r>
            <a:endParaRPr lang="en-US" sz="175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78" y="7769319"/>
            <a:ext cx="2523022" cy="4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5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290292"/>
            <a:ext cx="9206865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Історії Успіху: Знайшли Свій Дім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737" y="5961221"/>
            <a:ext cx="13120926" cy="30480"/>
          </a:xfrm>
          <a:prstGeom prst="roundRect">
            <a:avLst>
              <a:gd name="adj" fmla="val 297150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3952161" y="5314414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3724870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05714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619732" y="428756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Нове життя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70359" y="4753808"/>
            <a:ext cx="599444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Тварини знайшли турботливі родини через Petopia.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299722" y="5961162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7072432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53275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760482" y="6823710"/>
            <a:ext cx="310919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Відгуки усиновителів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317921" y="7289959"/>
            <a:ext cx="599444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Позитивний досвід і теплі слова від нових власників.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647402" y="5314414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20112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00955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9314974" y="428756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Надихаючі історії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665601" y="4753808"/>
            <a:ext cx="599444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Історії, що показують силу любові та турботи.</a:t>
            </a:r>
            <a:endParaRPr lang="en-US" sz="165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78" y="7769319"/>
            <a:ext cx="2523022" cy="4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34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"Рятувальні Монети": Підтримка з Винагородою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499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278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Як отримати монети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5725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Донати, волонтерство та активна участь у житті притулку.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499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27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Обмін монет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1826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Покупка товарів для тварин у внутрішньому магазині Petopia.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1149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6192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Вартість курсу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6832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 грн = 10 рятувальних монет для винагород.</a:t>
            </a:r>
            <a:endParaRPr lang="en-US" sz="175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78" y="7769319"/>
            <a:ext cx="2523022" cy="4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219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Внутрішній Магазин: Турбота про Вашого Улюбленця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7986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5924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Нашийники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82897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Великий вибір комфортних і стильних нашийників для улюбленців.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7986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5924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Іграшки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08289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Якісні іграшки для активних і веселих ігор.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7986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5924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Корм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08289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Збалансований корм для здоров'я тварин різного віку.</a:t>
            </a:r>
            <a:endParaRPr lang="en-US" sz="175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78" y="7769319"/>
            <a:ext cx="2523022" cy="4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13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Волонтерство: Допоможіть Нам Допомагати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278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727847"/>
            <a:ext cx="3167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Догляд за тваринами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42182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Годування, прогулянки та увага кожному підопічному.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80798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807982"/>
            <a:ext cx="3737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Прибирання середовища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52984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Чистота та комфорт для тварин і персоналу.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88811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888117"/>
            <a:ext cx="3087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Допомога на заходах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37853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Організація і підтримка благодійних подій і флешмобів.</a:t>
            </a:r>
            <a:endParaRPr lang="en-US" sz="175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78" y="7769319"/>
            <a:ext cx="2523022" cy="4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29954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Як Нас Підтримати: Донати та Спонсорство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Типи підтримки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Разові донати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Регулярні внески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Спонсорство конкретної тварини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3312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Використання коштів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70% на корм і лікування, 30% — на утримання притулку.</a:t>
            </a:r>
            <a:endParaRPr lang="en-US" sz="175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78" y="7769319"/>
            <a:ext cx="2523022" cy="4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Заходи та Новини: Будьте в Курсі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Майбутні події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Дні відкритих дверей та благодійні ярмарки.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Новини притулку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Історії успіху і оновлення про тварин.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Запрошення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Підписуйтеся на розсилку та слідкуйте в соцмережах Petopia.</a:t>
            </a:r>
            <a:endParaRPr lang="en-US" sz="175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78" y="7769319"/>
            <a:ext cx="2523022" cy="46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381</Words>
  <Application>Microsoft Office PowerPoint</Application>
  <PresentationFormat>Произвольный</PresentationFormat>
  <Paragraphs>81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Open Sans</vt:lpstr>
      <vt:lpstr>Merriweather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3</cp:revision>
  <dcterms:created xsi:type="dcterms:W3CDTF">2025-05-01T09:34:35Z</dcterms:created>
  <dcterms:modified xsi:type="dcterms:W3CDTF">2025-05-02T06:53:23Z</dcterms:modified>
</cp:coreProperties>
</file>